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C40C-C355-4C45-BE93-3259999C9C30}" type="datetimeFigureOut">
              <a:rPr lang="fr-FR" smtClean="0"/>
              <a:t>11/02/2017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4DD5-5619-4FC3-8C7C-ADE3DDD60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04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C40C-C355-4C45-BE93-3259999C9C30}" type="datetimeFigureOut">
              <a:rPr lang="fr-FR" smtClean="0"/>
              <a:t>11/02/2017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4DD5-5619-4FC3-8C7C-ADE3DDD60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91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C40C-C355-4C45-BE93-3259999C9C30}" type="datetimeFigureOut">
              <a:rPr lang="fr-FR" smtClean="0"/>
              <a:t>11/02/2017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4DD5-5619-4FC3-8C7C-ADE3DDD60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77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C40C-C355-4C45-BE93-3259999C9C30}" type="datetimeFigureOut">
              <a:rPr lang="fr-FR" smtClean="0"/>
              <a:t>11/02/2017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4DD5-5619-4FC3-8C7C-ADE3DDD60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28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C40C-C355-4C45-BE93-3259999C9C30}" type="datetimeFigureOut">
              <a:rPr lang="fr-FR" smtClean="0"/>
              <a:t>11/02/2017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4DD5-5619-4FC3-8C7C-ADE3DDD60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96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C40C-C355-4C45-BE93-3259999C9C30}" type="datetimeFigureOut">
              <a:rPr lang="fr-FR" smtClean="0"/>
              <a:t>11/02/2017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4DD5-5619-4FC3-8C7C-ADE3DDD60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C40C-C355-4C45-BE93-3259999C9C30}" type="datetimeFigureOut">
              <a:rPr lang="fr-FR" smtClean="0"/>
              <a:t>11/02/2017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4DD5-5619-4FC3-8C7C-ADE3DDD60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68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C40C-C355-4C45-BE93-3259999C9C30}" type="datetimeFigureOut">
              <a:rPr lang="fr-FR" smtClean="0"/>
              <a:t>11/02/2017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4DD5-5619-4FC3-8C7C-ADE3DDD60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63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C40C-C355-4C45-BE93-3259999C9C30}" type="datetimeFigureOut">
              <a:rPr lang="fr-FR" smtClean="0"/>
              <a:t>11/02/2017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4DD5-5619-4FC3-8C7C-ADE3DDD60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179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C40C-C355-4C45-BE93-3259999C9C30}" type="datetimeFigureOut">
              <a:rPr lang="fr-FR" smtClean="0"/>
              <a:t>11/02/2017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4DD5-5619-4FC3-8C7C-ADE3DDD60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724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C40C-C355-4C45-BE93-3259999C9C30}" type="datetimeFigureOut">
              <a:rPr lang="fr-FR" smtClean="0"/>
              <a:t>11/02/2017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4DD5-5619-4FC3-8C7C-ADE3DDD60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56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6C40C-C355-4C45-BE93-3259999C9C30}" type="datetimeFigureOut">
              <a:rPr lang="fr-FR" smtClean="0"/>
              <a:t>11/02/2017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D4DD5-5619-4FC3-8C7C-ADE3DDD60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96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425302"/>
            <a:ext cx="9144000" cy="261793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Quelques photos d ’</a:t>
            </a:r>
            <a:r>
              <a:rPr lang="fr-FR" dirty="0" err="1"/>
              <a:t>Astarte</a:t>
            </a:r>
            <a:r>
              <a:rPr lang="fr-FR" dirty="0"/>
              <a:t> au Togo</a:t>
            </a:r>
            <a:br>
              <a:rPr lang="fr-FR" dirty="0"/>
            </a:br>
            <a:r>
              <a:rPr lang="fr-FR" dirty="0"/>
              <a:t>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48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837" y="2765502"/>
            <a:ext cx="5456664" cy="409249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04" y="289932"/>
            <a:ext cx="4118517" cy="308888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84" y="289932"/>
            <a:ext cx="5721815" cy="42913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82" y="4172415"/>
            <a:ext cx="3580780" cy="268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06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3" y="289931"/>
            <a:ext cx="4624039" cy="34680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05" y="78337"/>
            <a:ext cx="4482790" cy="36796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5" y="3118624"/>
            <a:ext cx="4985834" cy="37393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41995" y="3343507"/>
            <a:ext cx="3289609" cy="328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86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701" y="232318"/>
            <a:ext cx="3759200" cy="28194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74" y="232318"/>
            <a:ext cx="4799980" cy="359998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439" y="2319453"/>
            <a:ext cx="3223941" cy="24179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292" y="3142786"/>
            <a:ext cx="5067609" cy="380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11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51" y="401443"/>
            <a:ext cx="3809496" cy="366875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17" y="568710"/>
            <a:ext cx="4445620" cy="333421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63" y="3055432"/>
            <a:ext cx="4713249" cy="353493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25" y="3332357"/>
            <a:ext cx="4507568" cy="338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3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3" y="289930"/>
            <a:ext cx="7327591" cy="549569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824" y="2453266"/>
            <a:ext cx="4443142" cy="333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89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Personnalisé</PresentationFormat>
  <Paragraphs>1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           Quelques photos d ’Astarte au Togo 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Anas au Togo</dc:title>
  <dc:creator>xavier Galus</dc:creator>
  <cp:lastModifiedBy>Anas Alexis CHEBIB</cp:lastModifiedBy>
  <cp:revision>6</cp:revision>
  <dcterms:created xsi:type="dcterms:W3CDTF">2017-02-11T16:19:48Z</dcterms:created>
  <dcterms:modified xsi:type="dcterms:W3CDTF">2017-02-11T20:44:06Z</dcterms:modified>
</cp:coreProperties>
</file>